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5" r:id="rId24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0" Type="http://schemas.openxmlformats.org/officeDocument/2006/relationships/slide" Target="slides/slide17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p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6" name="Google Shape;5256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notesSlide" Target="../notesSlides/notesSlide170.xml"/></Relationships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72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zh-CN" sz="3000" u="sng"/>
              <a:t>Important:</a:t>
            </a:r>
            <a:r>
              <a:rPr lang="zh-CN" sz="3000"/>
              <a:t> </a:t>
            </a:r>
            <a:r>
              <a:rPr b="0" i="0" lang="zh-CN" sz="3000" u="sng"/>
              <a:t>These are reminders of how we learned to Annotate. When you are reading to construct an argument, you will want to use your annotating to find things that will</a:t>
            </a:r>
            <a:r>
              <a:rPr lang="zh-CN" sz="3000"/>
              <a:t> </a:t>
            </a:r>
            <a:r>
              <a:rPr lang="zh-CN" sz="3000" u="sng"/>
              <a:t>help your argument! </a:t>
            </a:r>
            <a:endParaRPr sz="3000" u="sng"/>
          </a:p>
        </p:txBody>
      </p:sp>
      <p:sp>
        <p:nvSpPr>
          <p:cNvPr id="5259" name="Google Shape;5259;p726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